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6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7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a-ES" smtClean="0"/>
              <a:t>Feu clic aquí per editar l'estil de subtítols del patró.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D554E-A2AF-4EFB-AD0B-0DAC7321CD2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111A-247D-4604-906F-A0E146B6633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D554E-A2AF-4EFB-AD0B-0DAC7321CD2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111A-247D-4604-906F-A0E146B6633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D554E-A2AF-4EFB-AD0B-0DAC7321CD2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111A-247D-4604-906F-A0E146B6633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D554E-A2AF-4EFB-AD0B-0DAC7321CD2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111A-247D-4604-906F-A0E146B6633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D554E-A2AF-4EFB-AD0B-0DAC7321CD2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111A-247D-4604-906F-A0E146B6633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D554E-A2AF-4EFB-AD0B-0DAC7321CD2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111A-247D-4604-906F-A0E146B6633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D554E-A2AF-4EFB-AD0B-0DAC7321CD2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111A-247D-4604-906F-A0E146B6633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D554E-A2AF-4EFB-AD0B-0DAC7321CD2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111A-247D-4604-906F-A0E146B6633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D554E-A2AF-4EFB-AD0B-0DAC7321CD2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111A-247D-4604-906F-A0E146B6633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D554E-A2AF-4EFB-AD0B-0DAC7321CD2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111A-247D-4604-906F-A0E146B6633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D554E-A2AF-4EFB-AD0B-0DAC7321CD2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111A-247D-4604-906F-A0E146B6633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D554E-A2AF-4EFB-AD0B-0DAC7321CD2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C111A-247D-4604-906F-A0E146B66331}" type="slidenum">
              <a:rPr lang="ca-ES" smtClean="0"/>
              <a:t>‹#›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spoon_dancing_md_wht.gif (8109 bytes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15616" cy="1809109"/>
          </a:xfrm>
          <a:prstGeom prst="rect">
            <a:avLst/>
          </a:prstGeom>
          <a:noFill/>
        </p:spPr>
      </p:pic>
      <p:sp>
        <p:nvSpPr>
          <p:cNvPr id="2" name="Títo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a-ES" b="1" dirty="0" smtClean="0">
                <a:latin typeface="Algerian" pitchFamily="82" charset="0"/>
              </a:rPr>
              <a:t>La  meva recepta de cuina</a:t>
            </a:r>
            <a:endParaRPr lang="ca-ES" b="1" dirty="0">
              <a:latin typeface="Algerian" pitchFamily="82" charset="0"/>
            </a:endParaRPr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567136"/>
          </a:xfrm>
        </p:spPr>
        <p:txBody>
          <a:bodyPr>
            <a:normAutofit fontScale="92500" lnSpcReduction="10000"/>
          </a:bodyPr>
          <a:lstStyle/>
          <a:p>
            <a:r>
              <a:rPr lang="ca-ES" b="1" dirty="0" smtClean="0">
                <a:latin typeface="Arial Black" pitchFamily="34" charset="0"/>
              </a:rPr>
              <a:t>Us explicaré la meva recepta:Primer de tot tens que posar l’oli . Continuació tens que posar una mica de pollastre i per últim una mica de ceba. </a:t>
            </a:r>
          </a:p>
          <a:p>
            <a:endParaRPr lang="ca-ES" b="1" dirty="0">
              <a:latin typeface="Arial Black" pitchFamily="34" charset="0"/>
            </a:endParaRPr>
          </a:p>
        </p:txBody>
      </p:sp>
      <p:sp>
        <p:nvSpPr>
          <p:cNvPr id="4" name="Estel de 5 puntes 3"/>
          <p:cNvSpPr/>
          <p:nvPr/>
        </p:nvSpPr>
        <p:spPr>
          <a:xfrm>
            <a:off x="6760037" y="227948"/>
            <a:ext cx="2140916" cy="1712063"/>
          </a:xfrm>
          <a:prstGeom prst="star5">
            <a:avLst/>
          </a:prstGeom>
          <a:solidFill>
            <a:srgbClr val="F66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dirty="0" smtClean="0"/>
              <a:t>AROA</a:t>
            </a:r>
            <a:endParaRPr lang="ca-ES" dirty="0"/>
          </a:p>
        </p:txBody>
      </p:sp>
      <p:pic>
        <p:nvPicPr>
          <p:cNvPr id="12292" name="Picture 4" descr="salt_shaker_hungry_md_wht.gif (20667 bytes)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05959">
            <a:off x="1547664" y="476672"/>
            <a:ext cx="1512168" cy="1498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idor de contingut 5" descr="foto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23481"/>
          </a:xfrm>
        </p:spPr>
      </p:pic>
      <p:pic>
        <p:nvPicPr>
          <p:cNvPr id="7" name="Imatge 6" descr="foto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45340">
            <a:off x="4543489" y="3717417"/>
            <a:ext cx="4673238" cy="3206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Aspect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34</Words>
  <Application>Microsoft Office PowerPoint</Application>
  <PresentationFormat>Presentació en pantalla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3</vt:i4>
      </vt:variant>
    </vt:vector>
  </HeadingPairs>
  <TitlesOfParts>
    <vt:vector size="4" baseType="lpstr">
      <vt:lpstr>Tema de l'Office</vt:lpstr>
      <vt:lpstr>La  meva recepta de cuina</vt:lpstr>
      <vt:lpstr>Diapositiva 2</vt:lpstr>
      <vt:lpstr>Diapositiva 3</vt:lpstr>
    </vt:vector>
  </TitlesOfParts>
  <Company>Departament d'Educació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 meva recepta de cuina</dc:title>
  <dc:creator>Generalitat de Catalunya</dc:creator>
  <cp:lastModifiedBy>Generalitat de Catalunya</cp:lastModifiedBy>
  <cp:revision>4</cp:revision>
  <dcterms:created xsi:type="dcterms:W3CDTF">2010-11-12T08:33:36Z</dcterms:created>
  <dcterms:modified xsi:type="dcterms:W3CDTF">2010-11-12T09:08:56Z</dcterms:modified>
</cp:coreProperties>
</file>